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5" r:id="rId4"/>
    <p:sldId id="258" r:id="rId5"/>
    <p:sldId id="260" r:id="rId6"/>
    <p:sldId id="262" r:id="rId7"/>
    <p:sldId id="263" r:id="rId8"/>
    <p:sldId id="264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6038" autoAdjust="0"/>
  </p:normalViewPr>
  <p:slideViewPr>
    <p:cSldViewPr>
      <p:cViewPr>
        <p:scale>
          <a:sx n="50" d="100"/>
          <a:sy n="50" d="100"/>
        </p:scale>
        <p:origin x="-3288" y="-57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F8FE0-15BA-4866-911C-71DEF8F727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03764-C1C1-4387-897F-CEEEABA9A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06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We’ve all had this</a:t>
            </a:r>
            <a:r>
              <a:rPr lang="en-US" baseline="0" dirty="0" smtClean="0"/>
              <a:t> frustrating experience before.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919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We’ve all had this</a:t>
            </a:r>
            <a:r>
              <a:rPr lang="en-US" baseline="0" dirty="0" smtClean="0"/>
              <a:t> frustrating experience before.</a:t>
            </a:r>
          </a:p>
          <a:p>
            <a:r>
              <a:rPr lang="en-US" b="1" dirty="0" smtClean="0"/>
              <a:t>You’re at a restaurant</a:t>
            </a:r>
            <a:r>
              <a:rPr lang="en-US" b="1" baseline="0" dirty="0" smtClean="0"/>
              <a:t> at dinner time, a peak period.</a:t>
            </a:r>
          </a:p>
          <a:p>
            <a:r>
              <a:rPr lang="en-US" b="1" baseline="0" dirty="0" smtClean="0"/>
              <a:t>You want to make an order, so you try wave around to get the attention of a waiter.</a:t>
            </a: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But the waiters are all busy, so nobody responds to you.</a:t>
            </a:r>
          </a:p>
          <a:p>
            <a:r>
              <a:rPr lang="en-US" baseline="0" dirty="0" smtClean="0"/>
              <a:t>So there you are throwing your hands around. Finally after 10 minutes the waiter comes to take your order.</a:t>
            </a:r>
          </a:p>
          <a:p>
            <a:endParaRPr lang="en-US" baseline="0" dirty="0" smtClean="0"/>
          </a:p>
          <a:p>
            <a:r>
              <a:rPr lang="en-US" dirty="0" smtClean="0"/>
              <a:t>But before he</a:t>
            </a:r>
            <a:r>
              <a:rPr lang="en-US" baseline="0" dirty="0" smtClean="0"/>
              <a:t> can pass your order to the kitchen, he has to attend to someone else. And then another person. And another person.</a:t>
            </a:r>
          </a:p>
          <a:p>
            <a:r>
              <a:rPr lang="en-US" baseline="0" dirty="0" smtClean="0"/>
              <a:t>So it takes a full 20 minutes before your first dish arrives and you realize you can’t eat it because you have a peanut allergy are there are peanuts in the dish.</a:t>
            </a:r>
          </a:p>
          <a:p>
            <a:r>
              <a:rPr lang="en-US" baseline="0" dirty="0" smtClean="0"/>
              <a:t>The same problem happens when you want to request for water, or ask for the bill. You keep having to wait and face frustration.</a:t>
            </a:r>
          </a:p>
          <a:p>
            <a:r>
              <a:rPr lang="en-US" baseline="0" dirty="0" smtClean="0"/>
              <a:t>So we made an app to address this problem and change our dining experience for the better.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But the waiters are all busy, so nobody responds to you.</a:t>
            </a:r>
          </a:p>
          <a:p>
            <a:r>
              <a:rPr lang="en-US" baseline="0" dirty="0" smtClean="0"/>
              <a:t>So there you are throwing your hands around.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Finally after 10 minutes the waiter comes to take your order.</a:t>
            </a:r>
          </a:p>
          <a:p>
            <a:endParaRPr lang="en-US" dirty="0" smtClean="0"/>
          </a:p>
          <a:p>
            <a:r>
              <a:rPr lang="en-US" dirty="0" smtClean="0"/>
              <a:t>But before he</a:t>
            </a:r>
            <a:r>
              <a:rPr lang="en-US" baseline="0" dirty="0" smtClean="0"/>
              <a:t> can pass your order to the kitchen,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he has to attend to someone else.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 then another person.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 another person.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So it takes a full 20 minutes before your first dish arrives and you realize you can’t eat it because you have a peanut allergy are there are peanuts in the dish.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 same problem happens when you want to request for water, or ask for the bill. You keep having to wait and face frustration.</a:t>
            </a:r>
          </a:p>
          <a:p>
            <a:r>
              <a:rPr lang="en-US" baseline="0" dirty="0" smtClean="0"/>
              <a:t>So we made an app to address this problem and change our dining experience for the better.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518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50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9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12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10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69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6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94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2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69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6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61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jpeg"/><Relationship Id="rId7" Type="http://schemas.microsoft.com/office/2007/relationships/hdphoto" Target="../media/hdphoto1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jpeg"/><Relationship Id="rId10" Type="http://schemas.openxmlformats.org/officeDocument/2006/relationships/image" Target="../media/image12.png"/><Relationship Id="rId4" Type="http://schemas.openxmlformats.org/officeDocument/2006/relationships/image" Target="../media/image10.jpe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0072963\Downloads\cs3216 progress report 2 presentation\20121228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-76200"/>
            <a:ext cx="10401300" cy="693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You’re at a restaurant</a:t>
            </a:r>
            <a:endParaRPr lang="en-US" sz="60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1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26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Waiter …</a:t>
            </a:r>
            <a:endParaRPr lang="en-US" sz="60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1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2" descr="C:\Users\a0072963\Downloads\cs3216 progress report 2 presentation\Picture 28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0" t="11910" b="23335"/>
          <a:stretch/>
        </p:blipFill>
        <p:spPr bwMode="auto">
          <a:xfrm>
            <a:off x="80303" y="3429000"/>
            <a:ext cx="3653497" cy="3442188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40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Waiter … </a:t>
            </a:r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  <p:pic>
        <p:nvPicPr>
          <p:cNvPr id="6" name="Picture 2" descr="C:\Users\a0072963\Downloads\cs3216 progress report 2 presentation\Picture 28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0" t="11910" b="23335"/>
          <a:stretch/>
        </p:blipFill>
        <p:spPr bwMode="auto">
          <a:xfrm>
            <a:off x="80303" y="3429000"/>
            <a:ext cx="3653497" cy="3442188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386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a0072963\Downloads\cs3216 progress report 2 presentation\Picture 28.png"/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0" t="11910" b="23335"/>
          <a:stretch/>
        </p:blipFill>
        <p:spPr bwMode="auto">
          <a:xfrm>
            <a:off x="80303" y="3429000"/>
            <a:ext cx="3653497" cy="3442188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1" r="19199"/>
          <a:stretch/>
        </p:blipFill>
        <p:spPr bwMode="auto">
          <a:xfrm>
            <a:off x="1868951" y="2810027"/>
            <a:ext cx="4345452" cy="4076549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8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</a:t>
            </a:r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</a:t>
            </a:r>
          </a:p>
        </p:txBody>
      </p:sp>
    </p:spTree>
    <p:extLst>
      <p:ext uri="{BB962C8B-B14F-4D97-AF65-F5344CB8AC3E}">
        <p14:creationId xmlns:p14="http://schemas.microsoft.com/office/powerpoint/2010/main" val="54322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0" t="6532" r="19247" b="113"/>
          <a:stretch/>
        </p:blipFill>
        <p:spPr bwMode="auto">
          <a:xfrm>
            <a:off x="3036676" y="3258184"/>
            <a:ext cx="1533666" cy="2132965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/>
          <a:stretch/>
        </p:blipFill>
        <p:spPr bwMode="auto">
          <a:xfrm flipH="1">
            <a:off x="11963400" y="3352800"/>
            <a:ext cx="1562100" cy="232710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1302382" y="276375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1917" b="92417" l="36125" r="46000">
                        <a14:foregroundMark x1="39875" y1="73833" x2="42188" y2="73500"/>
                        <a14:foregroundMark x1="42250" y1="73833" x2="42563" y2="74250"/>
                        <a14:foregroundMark x1="38563" y1="74917" x2="37000" y2="76333"/>
                        <a14:foregroundMark x1="38313" y1="76417" x2="37313" y2="80000"/>
                        <a14:foregroundMark x1="38875" y1="78250" x2="39000" y2="80833"/>
                        <a14:backgroundMark x1="37938" y1="73667" x2="40313" y2="72917"/>
                        <a14:backgroundMark x1="44313" y1="76333" x2="43938" y2="85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38600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rved Down Arrow 1"/>
          <p:cNvSpPr/>
          <p:nvPr/>
        </p:nvSpPr>
        <p:spPr>
          <a:xfrm rot="2876909" flipH="1">
            <a:off x="4491247" y="3952884"/>
            <a:ext cx="1418806" cy="743562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74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3042361" y="312420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rved Down Arrow 1"/>
          <p:cNvSpPr/>
          <p:nvPr/>
        </p:nvSpPr>
        <p:spPr>
          <a:xfrm rot="19688261">
            <a:off x="2424583" y="3117949"/>
            <a:ext cx="990600" cy="519112"/>
          </a:xfrm>
          <a:prstGeom prst="curved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58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>
            <a:off x="5916965" y="312420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/>
          <a:stretch/>
        </p:blipFill>
        <p:spPr bwMode="auto">
          <a:xfrm flipH="1">
            <a:off x="11963400" y="3352800"/>
            <a:ext cx="1562100" cy="232710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1302382" y="276375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4917" b="90000" l="41563" r="703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63126"/>
          <a:stretch/>
        </p:blipFill>
        <p:spPr bwMode="auto">
          <a:xfrm>
            <a:off x="5048250" y="4010024"/>
            <a:ext cx="53530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2167" b="90000" l="64500" r="735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58139"/>
          <a:stretch/>
        </p:blipFill>
        <p:spPr bwMode="auto">
          <a:xfrm>
            <a:off x="5029200" y="3649575"/>
            <a:ext cx="5353050" cy="32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rved Down Arrow 1"/>
          <p:cNvSpPr/>
          <p:nvPr/>
        </p:nvSpPr>
        <p:spPr>
          <a:xfrm rot="19692156">
            <a:off x="3603483" y="2391968"/>
            <a:ext cx="2603905" cy="743562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86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905000" y="3048000"/>
            <a:ext cx="1091745" cy="146304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/>
          <a:stretch/>
        </p:blipFill>
        <p:spPr bwMode="auto">
          <a:xfrm flipH="1">
            <a:off x="11963400" y="3352800"/>
            <a:ext cx="1562100" cy="232710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1302382" y="276375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4917" b="90000" l="41563" r="703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63126"/>
          <a:stretch/>
        </p:blipFill>
        <p:spPr bwMode="auto">
          <a:xfrm>
            <a:off x="5048250" y="4010024"/>
            <a:ext cx="53530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2167" b="90000" l="64500" r="735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58139"/>
          <a:stretch/>
        </p:blipFill>
        <p:spPr bwMode="auto">
          <a:xfrm>
            <a:off x="5029200" y="3649575"/>
            <a:ext cx="5353050" cy="32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6917" b="85583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8628" r="55861" b="-1"/>
          <a:stretch/>
        </p:blipFill>
        <p:spPr bwMode="auto">
          <a:xfrm>
            <a:off x="1371600" y="3649575"/>
            <a:ext cx="3219450" cy="322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0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3500" b="85417" l="7000" r="29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4721" r="76437" b="-2"/>
          <a:stretch/>
        </p:blipFill>
        <p:spPr bwMode="auto">
          <a:xfrm>
            <a:off x="1371600" y="3352800"/>
            <a:ext cx="1079272" cy="353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urved Down Arrow 1"/>
          <p:cNvSpPr/>
          <p:nvPr/>
        </p:nvSpPr>
        <p:spPr>
          <a:xfrm rot="1220717" flipH="1">
            <a:off x="2871614" y="2374472"/>
            <a:ext cx="3342915" cy="717519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51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t="1" r="19199" b="-5431"/>
          <a:stretch/>
        </p:blipFill>
        <p:spPr bwMode="auto">
          <a:xfrm flipH="1">
            <a:off x="-675469" y="3048000"/>
            <a:ext cx="1397233" cy="219456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5917" b="100000" l="0" r="153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01" r="82894"/>
          <a:stretch/>
        </p:blipFill>
        <p:spPr bwMode="auto">
          <a:xfrm>
            <a:off x="-26635" y="3352800"/>
            <a:ext cx="1779235" cy="3533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rved Down Arrow 1"/>
          <p:cNvSpPr/>
          <p:nvPr/>
        </p:nvSpPr>
        <p:spPr>
          <a:xfrm rot="1030755" flipH="1">
            <a:off x="763581" y="2676218"/>
            <a:ext cx="1418806" cy="743562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4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209</Words>
  <Application>Microsoft Office PowerPoint</Application>
  <PresentationFormat>On-screen Show (4:3)</PresentationFormat>
  <Paragraphs>34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40</dc:creator>
  <cp:lastModifiedBy>40</cp:lastModifiedBy>
  <cp:revision>20</cp:revision>
  <dcterms:created xsi:type="dcterms:W3CDTF">2013-11-03T16:43:18Z</dcterms:created>
  <dcterms:modified xsi:type="dcterms:W3CDTF">2013-11-03T18:11:39Z</dcterms:modified>
</cp:coreProperties>
</file>

<file path=docProps/thumbnail.jpeg>
</file>